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01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31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020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50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99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05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592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96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00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72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08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20B6-9CD8-42FB-B489-CA3D10F23624}" type="datetimeFigureOut">
              <a:rPr lang="pl-PL" smtClean="0"/>
              <a:t>2020-04-02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B6235-980E-40FE-8BD2-54876F9456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60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2927" y="160338"/>
            <a:ext cx="7772400" cy="1470025"/>
          </a:xfrm>
        </p:spPr>
        <p:txBody>
          <a:bodyPr/>
          <a:lstStyle/>
          <a:p>
            <a:r>
              <a:rPr lang="pl-PL" dirty="0" smtClean="0"/>
              <a:t>PIRAMIDA ŻYWIENIOWA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AutoShape 2" descr="https://static.pb.pl/filtered/bd/251837,4043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88" y="1844824"/>
            <a:ext cx="68897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8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>9. Wysypiaj się, aby Twój mózg mógł wypocząć.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Dzieci od 6 do 12 lat powinny spać co najmniej 10 godzin dziennie. Dzieci i młodzież, które nie śpią odpowiednią ilość czasu, mają problemy z koncentracją uwagi w szkole. Wykazano, że niedobór snu może przyczyniać się do wystąpienia nadmiernej masy ciała.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10. Sprawdzaj regularnie wysokość i masę ciała.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82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02624" cy="2115666"/>
          </a:xfrm>
        </p:spPr>
        <p:txBody>
          <a:bodyPr/>
          <a:lstStyle/>
          <a:p>
            <a:r>
              <a:rPr lang="pl-PL" dirty="0" smtClean="0"/>
              <a:t>SMACZNEGO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2" y="2981197"/>
            <a:ext cx="4446105" cy="295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7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1. Jedz regularnie 5 posiłków i pamiętaj o częstym piciu wody oraz myj zęby po jedzeniu.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6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87624" y="1054478"/>
            <a:ext cx="67569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/>
              <a:t>2. Jedz różnorodne warzywa i owoce jak najczęściej i w jak największej ilości.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9690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3. Jedz produkty zbożowe, zwłaszcza pełnoziarniste.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538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4. </a:t>
            </a:r>
            <a:r>
              <a:rPr lang="pl-PL" sz="3600" dirty="0" smtClean="0"/>
              <a:t>Pij co najmniej 3-4 szklanki mleka dziennie (możesz je zastąpić jogurtem naturalnym, kefirem i – częściowo – serem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Według autorów piramidy żywienia dzieci i młodzieży, produkty mleczne są najlepszym źródłem dobrze przyswajalnego wapnia, dostarczają też pełnowartościowego białka oraz witamin i składników mineralnych.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69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5</a:t>
            </a:r>
            <a:r>
              <a:rPr lang="pl-PL" dirty="0" smtClean="0"/>
              <a:t>. Nie spożywaj słodkich napojów oraz słodyczy (zastępuj je owocami i orzechami).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3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6</a:t>
            </a:r>
            <a:r>
              <a:rPr lang="pl-PL" dirty="0" smtClean="0"/>
              <a:t>. Jedz chude mięso, ryby, jaja, nasiona roślin strączkowych oraz wybieraj tłuszcze roślinne zamiast zwierzęcych.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7. Nie dosalaj potraw, nie jedz słonych przekąsek i produktów typu fast food.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28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8. Bądź aktywny fizycznie co najmniej godzinę dziennie (ograniczaj oglądanie telewizji, korzystanie z komputera i innych urządzeń elektronicznych do 2 godzin).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6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238</Words>
  <Application>Microsoft Office PowerPoint</Application>
  <PresentationFormat>Pokaz na ekranie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PIRAMIDA ŻYWIENIOWA</vt:lpstr>
      <vt:lpstr>1. Jedz regularnie 5 posiłków i pamiętaj o częstym piciu wody oraz myj zęby po jedzeniu.</vt:lpstr>
      <vt:lpstr>Prezentacja programu PowerPoint</vt:lpstr>
      <vt:lpstr>3. Jedz produkty zbożowe, zwłaszcza pełnoziarniste.</vt:lpstr>
      <vt:lpstr>4. Pij co najmniej 3-4 szklanki mleka dziennie (możesz je zastąpić jogurtem naturalnym, kefirem i – częściowo – serem).</vt:lpstr>
      <vt:lpstr>5. Nie spożywaj słodkich napojów oraz słodyczy (zastępuj je owocami i orzechami).</vt:lpstr>
      <vt:lpstr>6. Jedz chude mięso, ryby, jaja, nasiona roślin strączkowych oraz wybieraj tłuszcze roślinne zamiast zwierzęcych.</vt:lpstr>
      <vt:lpstr>7. Nie dosalaj potraw, nie jedz słonych przekąsek i produktów typu fast food.</vt:lpstr>
      <vt:lpstr>8. Bądź aktywny fizycznie co najmniej godzinę dziennie (ograniczaj oglądanie telewizji, korzystanie z komputera i innych urządzeń elektronicznych do 2 godzin).</vt:lpstr>
      <vt:lpstr>9. Wysypiaj się, aby Twój mózg mógł wypocząć.</vt:lpstr>
      <vt:lpstr>10. Sprawdzaj regularnie wysokość i masę ciała.</vt:lpstr>
      <vt:lpstr>SMACZNEGO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 ŻYWIENIOWA</dc:title>
  <dc:creator>MSD38</dc:creator>
  <cp:lastModifiedBy>MSD38</cp:lastModifiedBy>
  <cp:revision>6</cp:revision>
  <dcterms:created xsi:type="dcterms:W3CDTF">2020-04-02T18:33:31Z</dcterms:created>
  <dcterms:modified xsi:type="dcterms:W3CDTF">2020-04-02T19:32:34Z</dcterms:modified>
</cp:coreProperties>
</file>